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9916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150" y="3933056"/>
            <a:ext cx="75342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38412"/>
            <a:ext cx="110299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4970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24025"/>
            <a:ext cx="11201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851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4012"/>
            <a:ext cx="11658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690" y="3212976"/>
            <a:ext cx="110109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5229200"/>
            <a:ext cx="20162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471612"/>
            <a:ext cx="88773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22920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109662"/>
            <a:ext cx="7048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568642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76450"/>
            <a:ext cx="10725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6825"/>
            <a:ext cx="10839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3933056"/>
            <a:ext cx="11180365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47837"/>
            <a:ext cx="117633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48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85937"/>
            <a:ext cx="103251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6984"/>
            <a:ext cx="10556751" cy="551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81212"/>
            <a:ext cx="10677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76387"/>
            <a:ext cx="10239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12" y="4653352"/>
            <a:ext cx="74959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772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653136"/>
            <a:ext cx="799288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660134"/>
            <a:ext cx="799288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33587"/>
            <a:ext cx="116776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21879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81225"/>
            <a:ext cx="108680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15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81212"/>
            <a:ext cx="116490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5725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619375"/>
            <a:ext cx="99441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5091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237"/>
            <a:ext cx="11658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581128"/>
            <a:ext cx="108012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333625"/>
            <a:ext cx="92868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